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2028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CFD683-03C1-4879-A977-35AB10F5DE40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3D03A4-D50D-408A-BE74-BE60C342F41C}" type="slidenum">
              <a:rPr lang="en-GB" smtClean="0"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143125" y="685800"/>
            <a:ext cx="257175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3D03A4-D50D-408A-BE74-BE60C342F41C}" type="slidenum">
              <a:rPr lang="en-GB" smtClean="0"/>
              <a:t>1</a:t>
            </a:fld>
            <a:endParaRPr lang="en-GB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966BE2-6880-4662-90F7-A92D9A68BBAA}" type="datetimeFigureOut">
              <a:rPr lang="en-US" smtClean="0"/>
              <a:t>2/24/2009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4BC650-2FDD-4532-928A-50E59E5234D2}" type="slidenum">
              <a:rPr lang="en-GB" smtClean="0"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428604" y="857224"/>
          <a:ext cx="5786478" cy="80010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93239"/>
                <a:gridCol w="2893239"/>
              </a:tblGrid>
              <a:tr h="1000132">
                <a:tc>
                  <a:txBody>
                    <a:bodyPr/>
                    <a:lstStyle/>
                    <a:p>
                      <a:r>
                        <a:rPr lang="en-GB" dirty="0" smtClean="0"/>
                        <a:t>Group : individual </a:t>
                      </a:r>
                    </a:p>
                    <a:p>
                      <a:r>
                        <a:rPr lang="en-GB" dirty="0" smtClean="0"/>
                        <a:t>..........................................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Date : ...............................</a:t>
                      </a:r>
                    </a:p>
                    <a:p>
                      <a:r>
                        <a:rPr lang="en-GB" dirty="0" smtClean="0"/>
                        <a:t>Traffic light and reason</a:t>
                      </a:r>
                      <a:r>
                        <a:rPr lang="en-GB" baseline="0" dirty="0" smtClean="0"/>
                        <a:t> for </a:t>
                      </a:r>
                      <a:r>
                        <a:rPr lang="en-GB" dirty="0" smtClean="0"/>
                        <a:t> </a:t>
                      </a:r>
                      <a:endParaRPr lang="en-GB" dirty="0"/>
                    </a:p>
                  </a:txBody>
                  <a:tcPr/>
                </a:tc>
              </a:tr>
              <a:tr h="1000132">
                <a:tc>
                  <a:txBody>
                    <a:bodyPr/>
                    <a:lstStyle/>
                    <a:p>
                      <a:r>
                        <a:rPr lang="en-GB" baseline="0" dirty="0" smtClean="0"/>
                        <a:t> used open ended questions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1000132">
                <a:tc>
                  <a:txBody>
                    <a:bodyPr/>
                    <a:lstStyle/>
                    <a:p>
                      <a:r>
                        <a:rPr lang="en-GB" dirty="0" smtClean="0"/>
                        <a:t> looked for links between questions</a:t>
                      </a:r>
                      <a:r>
                        <a:rPr lang="en-GB" baseline="0" dirty="0" smtClean="0"/>
                        <a:t>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1000132">
                <a:tc>
                  <a:txBody>
                    <a:bodyPr/>
                    <a:lstStyle/>
                    <a:p>
                      <a:r>
                        <a:rPr lang="en-GB" dirty="0" smtClean="0"/>
                        <a:t>Gave reasons for ideas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1000132">
                <a:tc>
                  <a:txBody>
                    <a:bodyPr/>
                    <a:lstStyle/>
                    <a:p>
                      <a:r>
                        <a:rPr lang="en-GB" dirty="0" smtClean="0"/>
                        <a:t>Made connections with other peoples ideas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1000132">
                <a:tc>
                  <a:txBody>
                    <a:bodyPr/>
                    <a:lstStyle/>
                    <a:p>
                      <a:r>
                        <a:rPr lang="en-GB" dirty="0" smtClean="0"/>
                        <a:t>Followed the community rules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1000132">
                <a:tc>
                  <a:txBody>
                    <a:bodyPr/>
                    <a:lstStyle/>
                    <a:p>
                      <a:r>
                        <a:rPr lang="en-GB" dirty="0" smtClean="0"/>
                        <a:t>Worked as a group to sort out</a:t>
                      </a:r>
                      <a:r>
                        <a:rPr lang="en-GB" baseline="0" dirty="0" smtClean="0"/>
                        <a:t> any problems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dirty="0"/>
                    </a:p>
                  </a:txBody>
                  <a:tcPr/>
                </a:tc>
              </a:tr>
              <a:tr h="1000132">
                <a:tc>
                  <a:txBody>
                    <a:bodyPr/>
                    <a:lstStyle/>
                    <a:p>
                      <a:r>
                        <a:rPr lang="en-GB" dirty="0" smtClean="0"/>
                        <a:t>Follow on from the person before 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57166" y="214282"/>
            <a:ext cx="585791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000" u="sng" dirty="0" smtClean="0">
                <a:latin typeface="Comic Sans MS" pitchFamily="66" charset="0"/>
              </a:rPr>
              <a:t>Success Criteria for P4C</a:t>
            </a:r>
          </a:p>
          <a:p>
            <a:r>
              <a:rPr lang="en-GB" sz="2000" dirty="0" smtClean="0">
                <a:latin typeface="Comic Sans MS" pitchFamily="66" charset="0"/>
              </a:rPr>
              <a:t>Lesson stimulus ......................................................</a:t>
            </a:r>
            <a:endParaRPr lang="en-GB" sz="2000" dirty="0">
              <a:latin typeface="Comic Sans MS" pitchFamily="66" charset="0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dirty="0" err="1" smtClean="0"/>
              <a:t>Twynyrodyn</a:t>
            </a:r>
            <a:r>
              <a:rPr lang="en-GB" dirty="0" smtClean="0"/>
              <a:t> Community School</a:t>
            </a:r>
          </a:p>
          <a:p>
            <a:r>
              <a:rPr lang="en-GB" dirty="0" smtClean="0"/>
              <a:t>Miss N Carless</a:t>
            </a:r>
            <a:endParaRPr lang="en-GB" dirty="0"/>
          </a:p>
        </p:txBody>
      </p:sp>
      <p:pic>
        <p:nvPicPr>
          <p:cNvPr id="7" name="Picture 8" descr="Badge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6124575" y="1"/>
            <a:ext cx="733425" cy="642910"/>
          </a:xfrm>
          <a:prstGeom prst="rect">
            <a:avLst/>
          </a:prstGeom>
          <a:noFill/>
        </p:spPr>
      </p:pic>
      <p:pic>
        <p:nvPicPr>
          <p:cNvPr id="8" name="Picture 8" descr="Badge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1"/>
            <a:ext cx="733425" cy="64291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66</Words>
  <Application>Microsoft Office PowerPoint</Application>
  <PresentationFormat>On-screen Show (4:3)</PresentationFormat>
  <Paragraphs>16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Nadine</dc:creator>
  <cp:lastModifiedBy>Nadine</cp:lastModifiedBy>
  <cp:revision>1</cp:revision>
  <dcterms:created xsi:type="dcterms:W3CDTF">2009-02-24T20:22:21Z</dcterms:created>
  <dcterms:modified xsi:type="dcterms:W3CDTF">2009-02-24T20:30:33Z</dcterms:modified>
</cp:coreProperties>
</file>

<file path=docProps/thumbnail.jpeg>
</file>