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FD683-03C1-4879-A977-35AB10F5DE40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D03A4-D50D-408A-BE74-BE60C342F41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3A4-D50D-408A-BE74-BE60C342F41C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66BE2-6880-4662-90F7-A92D9A68BBAA}" type="datetimeFigureOut">
              <a:rPr lang="en-US" smtClean="0"/>
              <a:t>2/24/2009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C650-2FDD-4532-928A-50E59E5234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604" y="857224"/>
          <a:ext cx="5786478" cy="8001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239"/>
                <a:gridCol w="2893239"/>
              </a:tblGrid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Group : individual </a:t>
                      </a:r>
                    </a:p>
                    <a:p>
                      <a:r>
                        <a:rPr lang="en-GB" dirty="0" smtClean="0"/>
                        <a:t>..........................................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 : ...............................</a:t>
                      </a:r>
                    </a:p>
                    <a:p>
                      <a:r>
                        <a:rPr lang="en-GB" dirty="0" smtClean="0"/>
                        <a:t>Traffic light and reason</a:t>
                      </a:r>
                      <a:r>
                        <a:rPr lang="en-GB" baseline="0" dirty="0" smtClean="0"/>
                        <a:t> for 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 used open ended questions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 looked for links between questions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Gave reasons for ideas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Made connections with other peoples ideas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Followed the community rules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Worked as a group to sort out</a:t>
                      </a:r>
                      <a:r>
                        <a:rPr lang="en-GB" baseline="0" dirty="0" smtClean="0"/>
                        <a:t> any problems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en-GB" dirty="0" smtClean="0"/>
                        <a:t>Follow on from the person before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66" y="214282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>
                <a:latin typeface="Comic Sans MS" pitchFamily="66" charset="0"/>
              </a:rPr>
              <a:t>Success Criteria for P4C</a:t>
            </a:r>
          </a:p>
          <a:p>
            <a:r>
              <a:rPr lang="en-GB" sz="2000" dirty="0" smtClean="0">
                <a:latin typeface="Comic Sans MS" pitchFamily="66" charset="0"/>
              </a:rPr>
              <a:t>Lesson stimulus ......................................................</a:t>
            </a:r>
            <a:endParaRPr lang="en-GB" sz="2000" dirty="0">
              <a:latin typeface="Comic Sans MS" pitchFamily="66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Twynyrodyn</a:t>
            </a:r>
            <a:r>
              <a:rPr lang="en-GB" dirty="0" smtClean="0"/>
              <a:t> Community School</a:t>
            </a:r>
          </a:p>
          <a:p>
            <a:r>
              <a:rPr lang="en-GB" dirty="0" smtClean="0"/>
              <a:t>Miss N Carless</a:t>
            </a:r>
            <a:endParaRPr lang="en-GB" dirty="0"/>
          </a:p>
        </p:txBody>
      </p:sp>
      <p:pic>
        <p:nvPicPr>
          <p:cNvPr id="7" name="Picture 8" descr="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4575" y="1"/>
            <a:ext cx="733425" cy="642910"/>
          </a:xfrm>
          <a:prstGeom prst="rect">
            <a:avLst/>
          </a:prstGeom>
          <a:noFill/>
        </p:spPr>
      </p:pic>
      <p:pic>
        <p:nvPicPr>
          <p:cNvPr id="8" name="Picture 8" descr="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733425" cy="642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66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Nadine</dc:creator>
  <cp:lastModifiedBy>Nadine</cp:lastModifiedBy>
  <cp:revision>1</cp:revision>
  <dcterms:created xsi:type="dcterms:W3CDTF">2009-02-24T20:22:21Z</dcterms:created>
  <dcterms:modified xsi:type="dcterms:W3CDTF">2009-02-24T20:30:33Z</dcterms:modified>
</cp:coreProperties>
</file>